
<file path=[Content_Types].xml><?xml version="1.0" encoding="utf-8"?>
<Types xmlns="http://schemas.openxmlformats.org/package/2006/content-types">
  <Default ContentType="image/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tableStyles+xml" PartName="/ppt/tableStyles.xml"/>
  <Override ContentType="application/vnd.openxmlformats-officedocument.presentationml.viewProps+xml" PartName="/ppt/viewProps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2" Target="ppt/presentation.xml" Type="http://schemas.openxmlformats.org/officeDocument/2006/relationships/officeDocument"/><Relationship Id="rId1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7053262" cy="9356725"/>
  <p:defaultTextStyle>
    <a:lvl1pPr algn="l" defTabSz="914400" fontAlgn="base" indent="0" marL="0" rtl="0">
      <a:lnSpc>
        <a:spcPct val="100000"/>
      </a:lnSpc>
      <a:spcBef>
        <a:spcPct val="0"/>
      </a:spcBef>
      <a:spcAft>
        <a:spcPct val="0"/>
      </a:spcAft>
      <a:buNone/>
      <a:defRPr b="0" baseline="0" dirty="0" i="0" lang="en-US" smtClean="0" sz="1800" u="none">
        <a:solidFill>
          <a:schemeClr val="tx1"/>
        </a:solidFill>
        <a:latin charset="0" typeface="Arial"/>
      </a:defRPr>
    </a:lvl1pPr>
    <a:lvl2pPr indent="0" marL="457200">
      <a:lnSpc>
        <a:spcPct val="100000"/>
      </a:lnSpc>
      <a:spcBef>
        <a:spcPct val="0"/>
      </a:spcBef>
      <a:spcAft>
        <a:spcPct val="0"/>
      </a:spcAft>
      <a:buNone/>
      <a:defRPr b="0" dirty="0" i="0" lang="en-US" smtClean="0" sz="1800" u="none">
        <a:solidFill>
          <a:schemeClr val="tx1"/>
        </a:solidFill>
        <a:latin charset="0" typeface="Arial"/>
      </a:defRPr>
    </a:lvl2pPr>
    <a:lvl3pPr indent="0" marL="914400">
      <a:lnSpc>
        <a:spcPct val="100000"/>
      </a:lnSpc>
      <a:spcBef>
        <a:spcPct val="0"/>
      </a:spcBef>
      <a:spcAft>
        <a:spcPct val="0"/>
      </a:spcAft>
      <a:buNone/>
      <a:defRPr b="0" dirty="0" i="0" lang="en-US" smtClean="0" sz="1800" u="none">
        <a:solidFill>
          <a:schemeClr val="tx1"/>
        </a:solidFill>
        <a:latin charset="0" typeface="Arial"/>
      </a:defRPr>
    </a:lvl3pPr>
    <a:lvl4pPr indent="0" marL="1371600">
      <a:lnSpc>
        <a:spcPct val="100000"/>
      </a:lnSpc>
      <a:spcBef>
        <a:spcPct val="0"/>
      </a:spcBef>
      <a:spcAft>
        <a:spcPct val="0"/>
      </a:spcAft>
      <a:buNone/>
      <a:defRPr b="0" dirty="0" i="0" lang="en-US" smtClean="0" sz="1800" u="none">
        <a:solidFill>
          <a:schemeClr val="tx1"/>
        </a:solidFill>
        <a:latin charset="0" typeface="Arial"/>
      </a:defRPr>
    </a:lvl4pPr>
    <a:lvl5pPr indent="0" marL="1828800">
      <a:lnSpc>
        <a:spcPct val="100000"/>
      </a:lnSpc>
      <a:spcBef>
        <a:spcPct val="0"/>
      </a:spcBef>
      <a:spcAft>
        <a:spcPct val="0"/>
      </a:spcAft>
      <a:buNone/>
      <a:defRPr b="0" dirty="0" i="0" lang="en-US" smtClean="0" sz="1800" u="none">
        <a:solidFill>
          <a:schemeClr val="tx1"/>
        </a:solidFill>
        <a:latin charset="0" typeface="Arial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7"/>
    <p:restoredTop sz="94660"/>
  </p:normalViewPr>
</p:viewPr>
</file>

<file path=ppt/_rels/presentation.xml.rels><?xml version="1.0" encoding="UTF-8" standalone="yes"?><Relationships xmlns="http://schemas.openxmlformats.org/package/2006/relationships"><Relationship Id="rId11" Target="slides/slide6.xml" Type="http://schemas.openxmlformats.org/officeDocument/2006/relationships/slide"/><Relationship Id="rId10" Target="slides/slide5.xml" Type="http://schemas.openxmlformats.org/officeDocument/2006/relationships/slide"/><Relationship Id="rId9" Target="slides/slide4.xml" Type="http://schemas.openxmlformats.org/officeDocument/2006/relationships/slide"/><Relationship Id="rId8" Target="slides/slide3.xml" Type="http://schemas.openxmlformats.org/officeDocument/2006/relationships/slide"/><Relationship Id="rId7" Target="slides/slide2.xml" Type="http://schemas.openxmlformats.org/officeDocument/2006/relationships/slide"/><Relationship Id="rId6" Target="slides/slide1.xml" Type="http://schemas.openxmlformats.org/officeDocument/2006/relationships/slide"/><Relationship Id="rId5" Target="slideMasters/slideMaster1.xml" Type="http://schemas.openxmlformats.org/officeDocument/2006/relationships/slideMaster"/><Relationship Id="rId4" Target="tableStyles.xml" Type="http://schemas.openxmlformats.org/officeDocument/2006/relationships/tableStyles"/><Relationship Id="rId3" Target="presProps.xml" Type="http://schemas.openxmlformats.org/officeDocument/2006/relationships/presProps"/><Relationship Id="rId2" Target="viewProps.xml" Type="http://schemas.openxmlformats.org/officeDocument/2006/relationships/viewProps"/><Relationship Id="rId1" Target="theme/theme1.xml" Type="http://schemas.openxmlformats.org/officeDocument/2006/relationships/theme"/></Relationships>
</file>

<file path=ppt/slideLayouts/_rels/slideLayout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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algn="ctr" indent="0" marL="0">
              <a:buNone/>
              <a:defRPr/>
            </a:lvl1pPr>
            <a:lvl2pPr algn="ctr" indent="0" marL="457200">
              <a:buNone/>
              <a:defRPr/>
            </a:lvl2pPr>
            <a:lvl3pPr algn="ctr" indent="0" marL="914400">
              <a:buNone/>
              <a:defRPr/>
            </a:lvl3pPr>
            <a:lvl4pPr algn="ctr" indent="0" marL="1371600">
              <a:buNone/>
              <a:defRPr/>
            </a:lvl4pPr>
            <a:lvl5pPr algn="ctr" indent="0" marL="1828800">
              <a:buNone/>
              <a:defRPr/>
            </a:lvl5pPr>
            <a:lvl6pPr algn="ctr" indent="0" marL="2286000">
              <a:buNone/>
              <a:defRPr/>
            </a:lvl6pPr>
            <a:lvl7pPr algn="ctr" indent="0" marL="2743200">
              <a:buNone/>
              <a:defRPr/>
            </a:lvl7pPr>
            <a:lvl8pPr algn="ctr" indent="0" marL="3200400">
              <a:buNone/>
              <a:defRPr/>
            </a:lvl8pPr>
            <a:lvl9pPr algn="ctr" indent="0" marL="3657600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9600221-B624-45B7-9E68-D1D7975258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C543D10D-1B83-4EE9-8835-AFAF7628AD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numCol="1"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numCol="1"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8A0F8399-60D2-4F5D-9CEE-64FA3803E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A5BC7F78-48E6-4BBC-B0E1-56BD2A17FC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 numCol="1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2906713"/>
            <a:ext cx="7772400" cy="1500187"/>
          </a:xfrm>
        </p:spPr>
        <p:txBody>
          <a:bodyPr anchor="b" numCol="1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146B05A8-4507-4941-A8ED-92C83DD23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4040188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645025" y="1535113"/>
            <a:ext cx="4041775" cy="639762"/>
          </a:xfrm>
        </p:spPr>
        <p:txBody>
          <a:bodyPr anchor="b" numCol="1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2D52B7B6-6F1B-4A62-B87E-81AD4998D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>
            <a:lvl1pPr>
              <a:defRPr/>
            </a:lvl1pPr>
          </a:lstStyle>
          <a:p>
            <a:fld id="{08F7B79A-4EA2-44AE-9F7F-F6A143AD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 numCol="1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 numCol="1"/>
          <a:lstStyle/>
          <a:p>
            <a:fld id="{4E83BA4B-50FE-4B84-AE64-D7F085A2A31A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 numCol="1"/>
          <a:lstStyle/>
          <a:p>
            <a:fld id="{FD6B306A-339E-4A68-B601-FE88844A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arget="../slideLayouts/slideLayout11.xml" Type="http://schemas.openxmlformats.org/officeDocument/2006/relationships/slideLayout"/><Relationship Id="rId11" Target="../slideLayouts/slideLayout10.xml" Type="http://schemas.openxmlformats.org/officeDocument/2006/relationships/slideLayout"/><Relationship Id="rId9" Target="../slideLayouts/slideLayout8.xml" Type="http://schemas.openxmlformats.org/officeDocument/2006/relationships/slideLayout"/><Relationship Id="rId10" Target="../slideLayouts/slideLayout9.xml" Type="http://schemas.openxmlformats.org/officeDocument/2006/relationships/slideLayout"/><Relationship Id="rId8" Target="../slideLayouts/slideLayout7.xml" Type="http://schemas.openxmlformats.org/officeDocument/2006/relationships/slideLayout"/><Relationship Id="rId7" Target="../slideLayouts/slideLayout6.xml" Type="http://schemas.openxmlformats.org/officeDocument/2006/relationships/slideLayout"/><Relationship Id="rId6" Target="../slideLayouts/slideLayout5.xml" Type="http://schemas.openxmlformats.org/officeDocument/2006/relationships/slideLayout"/><Relationship Id="rId5" Target="../slideLayouts/slideLayout4.xml" Type="http://schemas.openxmlformats.org/officeDocument/2006/relationships/slideLayout"/><Relationship Id="rId4" Target="../slideLayouts/slideLayout3.xml" Type="http://schemas.openxmlformats.org/officeDocument/2006/relationships/slideLayout"/><Relationship Id="rId3" Target="../slideLayouts/slideLayout2.xml" Type="http://schemas.openxmlformats.org/officeDocument/2006/relationships/slideLayout"/><Relationship Id="rId2" Target="../slideLayouts/slideLayout1.xml" Type="http://schemas.openxmlformats.org/officeDocument/2006/relationships/slideLayout"/><Relationship Id="rId1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Text Box 1"/>
          <p:cNvSpPr>
            <a:spLocks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ln>
            <a:noFill/>
          </a:ln>
          <a:effectLst/>
        </p:spPr>
        <p:txBody>
          <a:bodyPr anchor="ctr" numCol="1"/>
          <a:lstStyle/>
          <a:p>
            <a:endParaRPr/>
          </a:p>
        </p:txBody>
      </p:sp>
      <p:sp>
        <p:nvSpPr>
          <p:cNvPr id="2" name="Text Box 2"/>
          <p:cNvSpPr>
            <a:spLocks/>
          </p:cNvSpPr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ln>
            <a:noFill/>
          </a:ln>
          <a:effectLst/>
        </p:spPr>
        <p:txBody>
          <a:bodyPr numCol="1"/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3" name="Text Box 3"/>
          <p:cNvSpPr>
            <a:spLocks/>
          </p:cNvSpPr>
          <p:nvPr>
            <p:ph idx="2" sz="half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>
            <a:noFill/>
          </a:ln>
          <a:effectLst/>
        </p:spPr>
        <p:txBody>
          <a:bodyPr numCol="1"/>
          <a:lstStyle/>
          <a:p>
            <a:endParaRPr/>
          </a:p>
        </p:txBody>
      </p:sp>
      <p:sp>
        <p:nvSpPr>
          <p:cNvPr id="4" name="Text Box 4"/>
          <p:cNvSpPr>
            <a:spLocks/>
          </p:cNvSpPr>
          <p:nvPr>
            <p:ph idx="3" sz="quarter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>
            <a:noFill/>
          </a:ln>
          <a:effectLst/>
        </p:spPr>
        <p:txBody>
          <a:bodyPr numCol="1"/>
          <a:lstStyle/>
          <a:p>
            <a:endParaRPr/>
          </a:p>
        </p:txBody>
      </p:sp>
      <p:sp>
        <p:nvSpPr>
          <p:cNvPr id="5" name="Text Box 5"/>
          <p:cNvSpPr>
            <a:spLocks/>
          </p:cNvSpPr>
          <p:nvPr>
            <p:ph idx="4" sz="quarter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>
            <a:noFill/>
          </a:ln>
          <a:effectLst/>
        </p:spPr>
        <p:txBody>
          <a:bodyPr numCol="1"/>
          <a:lstStyle/>
          <a:p>
            <a:pPr algn="r"/>
            <a:r>
              <a:rPr dirty="0" lang="en-US" smtClean="0" sz="1400"/>
              <a:t>*</a:t>
            </a: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xStyles>
    <p:titleStyle>
      <a:lvl1pPr algn="ctr" defTabSz="914400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0" baseline="0" dirty="0" i="0" lang="en-US" smtClean="0" sz="4400" u="none">
          <a:solidFill>
            <a:schemeClr val="tx2"/>
          </a:solidFill>
          <a:latin charset="0" typeface="Arial"/>
        </a:defRPr>
      </a:lvl1pPr>
    </p:titleStyle>
    <p:bodyStyle>
      <a:lvl1pPr algn="l" defTabSz="914400" fontAlgn="base" indent="-342900" marL="342900" rtl="0">
        <a:lnSpc>
          <a:spcPct val="100000"/>
        </a:lnSpc>
        <a:spcBef>
          <a:spcPct val="20000"/>
        </a:spcBef>
        <a:spcAft>
          <a:spcPct val="0"/>
        </a:spcAft>
        <a:buChar char="•"/>
        <a:defRPr b="0" baseline="0" dirty="0" i="0" lang="en-US" smtClean="0" sz="3200" u="none">
          <a:solidFill>
            <a:schemeClr val="tx1"/>
          </a:solidFill>
          <a:latin charset="0" typeface="Arial"/>
        </a:defRPr>
      </a:lvl1pPr>
      <a:lvl2pPr indent="-285750" marL="742950">
        <a:lnSpc>
          <a:spcPct val="100000"/>
        </a:lnSpc>
        <a:spcBef>
          <a:spcPct val="20000"/>
        </a:spcBef>
        <a:spcAft>
          <a:spcPct val="0"/>
        </a:spcAft>
        <a:buChar char="–"/>
        <a:defRPr b="0" dirty="0" i="0" lang="en-US" smtClean="0" sz="2800" u="none">
          <a:solidFill>
            <a:schemeClr val="tx1"/>
          </a:solidFill>
          <a:latin charset="0" typeface="Arial"/>
        </a:defRPr>
      </a:lvl2pPr>
      <a:lvl3pPr indent="-228600" marL="1143000">
        <a:lnSpc>
          <a:spcPct val="100000"/>
        </a:lnSpc>
        <a:spcBef>
          <a:spcPct val="20000"/>
        </a:spcBef>
        <a:spcAft>
          <a:spcPct val="0"/>
        </a:spcAft>
        <a:buChar char="•"/>
        <a:defRPr b="0" dirty="0" i="0" lang="en-US" smtClean="0" sz="2400" u="none">
          <a:solidFill>
            <a:schemeClr val="tx1"/>
          </a:solidFill>
          <a:latin charset="0" typeface="Arial"/>
        </a:defRPr>
      </a:lvl3pPr>
      <a:lvl4pPr indent="-228600" marL="1600200">
        <a:lnSpc>
          <a:spcPct val="100000"/>
        </a:lnSpc>
        <a:spcBef>
          <a:spcPct val="20000"/>
        </a:spcBef>
        <a:spcAft>
          <a:spcPct val="0"/>
        </a:spcAft>
        <a:buChar char="–"/>
        <a:defRPr b="0" dirty="0" i="0" lang="en-US" smtClean="0" sz="2000" u="none">
          <a:solidFill>
            <a:schemeClr val="tx1"/>
          </a:solidFill>
          <a:latin charset="0" typeface="Arial"/>
        </a:defRPr>
      </a:lvl4pPr>
      <a:lvl5pPr indent="-228600" marL="2057400">
        <a:lnSpc>
          <a:spcPct val="100000"/>
        </a:lnSpc>
        <a:spcBef>
          <a:spcPct val="20000"/>
        </a:spcBef>
        <a:spcAft>
          <a:spcPct val="0"/>
        </a:spcAft>
        <a:buChar char="»"/>
        <a:defRPr b="0" dirty="0" i="0" lang="en-US" smtClean="0" sz="2000" u="none">
          <a:solidFill>
            <a:schemeClr val="tx1"/>
          </a:solidFill>
          <a:latin charset="0" typeface="Arial"/>
        </a:defRPr>
      </a:lvl5pPr>
    </p:bodyStyle>
    <p:otherStyle>
      <a:lvl1pPr algn="l" defTabSz="914400" fontAlgn="base" indent="0" marL="0" rtl="0">
        <a:lnSpc>
          <a:spcPct val="100000"/>
        </a:lnSpc>
        <a:spcBef>
          <a:spcPct val="0"/>
        </a:spcBef>
        <a:spcAft>
          <a:spcPct val="0"/>
        </a:spcAft>
        <a:buNone/>
        <a:defRPr b="0" baseline="0" dirty="0" i="0" lang="en-US" smtClean="0" sz="1800" u="none">
          <a:solidFill>
            <a:schemeClr val="tx1"/>
          </a:solidFill>
          <a:latin charset="0" typeface="Arial"/>
        </a:defRPr>
      </a:lvl1pPr>
      <a:lvl2pPr indent="0" marL="4572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typeface="Arial"/>
        </a:defRPr>
      </a:lvl2pPr>
      <a:lvl3pPr indent="0" marL="9144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typeface="Arial"/>
        </a:defRPr>
      </a:lvl3pPr>
      <a:lvl4pPr indent="0" marL="13716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typeface="Arial"/>
        </a:defRPr>
      </a:lvl4pPr>
      <a:lvl5pPr indent="0" marL="1828800">
        <a:lnSpc>
          <a:spcPct val="100000"/>
        </a:lnSpc>
        <a:spcBef>
          <a:spcPct val="0"/>
        </a:spcBef>
        <a:spcAft>
          <a:spcPct val="0"/>
        </a:spcAft>
        <a:buNone/>
        <a:defRPr b="0" dirty="0" i="0" lang="en-US" smtClean="0" sz="1800" u="none">
          <a:solidFill>
            <a:schemeClr val="tx1"/>
          </a:solidFill>
          <a:latin charset="0" typeface="Arial"/>
        </a:defRPr>
      </a:lvl5pPr>
    </p:otherStyle>
  </p:txStyles>
</p:sldMaster>
</file>

<file path=ppt/slides/_rels/slide1.xml.rels><?xml version="1.0" encoding="UTF-8" standalone="yes"?>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<Relationships xmlns="http://schemas.openxmlformats.org/package/2006/relationships"><Relationship Id="rId3" Target="../media/image2.jpeg" Type="http://schemas.openxmlformats.org/officeDocument/2006/relationships/image"/><Relationship Id="rId2" Target="../media/image3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<Relationships xmlns="http://schemas.openxmlformats.org/package/2006/relationships"><Relationship Id="rId3" Target="../media/image2.jpeg" Type="http://schemas.openxmlformats.org/officeDocument/2006/relationships/image"/><Relationship Id="rId2" Target="../media/image4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<Relationships xmlns="http://schemas.openxmlformats.org/package/2006/relationships"><Relationship Id="rId3" Target="../media/image2.jpeg" Type="http://schemas.openxmlformats.org/officeDocument/2006/relationships/image"/><Relationship Id="rId2" Target="../media/image5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<Relationships xmlns="http://schemas.openxmlformats.org/package/2006/relationships"><Relationship Id="rId3" Target="../media/image2.jpeg" Type="http://schemas.openxmlformats.org/officeDocument/2006/relationships/image"/><Relationship Id="rId2" Target="../media/image6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<Relationships xmlns="http://schemas.openxmlformats.org/package/2006/relationships"><Relationship Id="rId3" Target="../media/image7.emf" Type="http://schemas.openxmlformats.org/officeDocument/2006/relationships/image"/><Relationship Id="rId2" Target="../media/image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>
            <a:spLocks/>
          </p:cNvSpPr>
          <p:nvPr>
            <p:ph type="title"/>
          </p:nvPr>
        </p:nvSpPr>
        <p:spPr>
          <a:xfrm>
            <a:off x="539750" y="2924175"/>
            <a:ext cx="8229600" cy="1143000"/>
          </a:xfrm>
          <a:prstGeom prst="rect">
            <a:avLst/>
          </a:prstGeom>
        </p:spPr>
        <p:txBody>
          <a:bodyPr anchor="ctr" bIns="45720" lIns="91440" numCol="1" rIns="91440" tIns="45720" wrap="square"/>
          <a:lstStyle/>
          <a:p>
            <a:pPr indent="0" marL="0"/>
            <a:r>
              <a:rPr dirty="0" lang="en-US" smtClean="0" sz="3600"/>
              <a:t>Presentación de servicio Pos-venta</a:t>
            </a:r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2700337" y="908050"/>
            <a:ext cx="3744912" cy="1414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0" y="5842000"/>
            <a:ext cx="9144000" cy="101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1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0" y="692150"/>
            <a:ext cx="9144000" cy="571976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 Box 13"/>
          <p:cNvSpPr txBox="1">
            <a:spLocks/>
          </p:cNvSpPr>
          <p:nvPr/>
        </p:nvSpPr>
        <p:spPr>
          <a:xfrm>
            <a:off x="2771775" y="163512"/>
            <a:ext cx="3724275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numCol="1" wrap="none">
            <a:spAutoFit/>
          </a:bodyPr>
          <a:lstStyle/>
          <a:p>
            <a:pPr algn="ctr" indent="0" marL="0"/>
            <a:r>
              <a:rPr b="1" dirty="0" lang="en-US" smtClean="0" sz="2000" u="sng"/>
              <a:t>Portal de Servicio Pos-Venta</a:t>
            </a:r>
          </a:p>
        </p:txBody>
      </p:sp>
      <p:sp>
        <p:nvSpPr>
          <p:cNvPr id="14" name="Text Box 14"/>
          <p:cNvSpPr txBox="1">
            <a:spLocks/>
          </p:cNvSpPr>
          <p:nvPr/>
        </p:nvSpPr>
        <p:spPr>
          <a:xfrm>
            <a:off x="5580062" y="3789362"/>
            <a:ext cx="3311525" cy="14652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numCol="1">
            <a:spAutoFit/>
          </a:bodyPr>
          <a:lstStyle/>
          <a:p>
            <a:pPr indent="0" marL="0">
              <a:spcBef>
                <a:spcPct val="50000"/>
              </a:spcBef>
            </a:pPr>
            <a:r>
              <a:rPr dirty="0" lang="en-US" smtClean="0"/>
              <a:t>Indica el número de caso abierto. Se puede preguntar por teléfono el estatus o bien hacer un comentario en el mismo.</a:t>
            </a:r>
          </a:p>
        </p:txBody>
      </p:sp>
      <p:pic>
        <p:nvPicPr>
          <p:cNvPr id="15" name="Picture 15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0" y="5842000"/>
            <a:ext cx="9144000" cy="101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17"/>
          <p:cNvSpPr txBox="1">
            <a:spLocks/>
          </p:cNvSpPr>
          <p:nvPr/>
        </p:nvSpPr>
        <p:spPr>
          <a:xfrm>
            <a:off x="3462337" y="163512"/>
            <a:ext cx="2328862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numCol="1" wrap="none">
            <a:spAutoFit/>
          </a:bodyPr>
          <a:lstStyle/>
          <a:p>
            <a:pPr algn="ctr" indent="0" marL="0"/>
            <a:r>
              <a:rPr b="1" dirty="0" lang="en-US" smtClean="0" sz="2000" u="sng"/>
              <a:t>Registrar un caso</a:t>
            </a:r>
          </a:p>
        </p:txBody>
      </p:sp>
      <p:pic>
        <p:nvPicPr>
          <p:cNvPr id="18" name="Picture 18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0" y="692150"/>
            <a:ext cx="9144000" cy="571976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 Box 20"/>
          <p:cNvSpPr txBox="1">
            <a:spLocks/>
          </p:cNvSpPr>
          <p:nvPr/>
        </p:nvSpPr>
        <p:spPr>
          <a:xfrm>
            <a:off x="5580062" y="3789362"/>
            <a:ext cx="3311525" cy="11906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numCol="1">
            <a:spAutoFit/>
          </a:bodyPr>
          <a:lstStyle/>
          <a:p>
            <a:pPr indent="0" marL="0">
              <a:spcBef>
                <a:spcPct val="50000"/>
              </a:spcBef>
            </a:pPr>
            <a:r>
              <a:rPr dirty="0" lang="en-US" smtClean="0"/>
              <a:t>Se puede poner el asunto y descripción del problema. Es importante poner el modelo y número de serie del equipo.</a:t>
            </a:r>
          </a:p>
        </p:txBody>
      </p:sp>
      <p:pic>
        <p:nvPicPr>
          <p:cNvPr id="21" name="Picture 21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0" y="5842000"/>
            <a:ext cx="9144000" cy="101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3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0" y="692150"/>
            <a:ext cx="9144000" cy="5719762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Text Box 25"/>
          <p:cNvSpPr txBox="1">
            <a:spLocks/>
          </p:cNvSpPr>
          <p:nvPr/>
        </p:nvSpPr>
        <p:spPr>
          <a:xfrm>
            <a:off x="3292475" y="163512"/>
            <a:ext cx="2668587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numCol="1" wrap="none">
            <a:spAutoFit/>
          </a:bodyPr>
          <a:lstStyle/>
          <a:p>
            <a:pPr algn="ctr" indent="0" marL="0"/>
            <a:r>
              <a:rPr b="1" dirty="0" lang="en-US" smtClean="0" sz="2000" u="sng"/>
              <a:t>Consulta de un caso</a:t>
            </a:r>
          </a:p>
        </p:txBody>
      </p:sp>
      <p:sp>
        <p:nvSpPr>
          <p:cNvPr id="26" name="Text Box 26"/>
          <p:cNvSpPr txBox="1">
            <a:spLocks/>
          </p:cNvSpPr>
          <p:nvPr/>
        </p:nvSpPr>
        <p:spPr>
          <a:xfrm>
            <a:off x="5580062" y="3789362"/>
            <a:ext cx="3311525" cy="11906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numCol="1">
            <a:spAutoFit/>
          </a:bodyPr>
          <a:lstStyle/>
          <a:p>
            <a:pPr indent="0" marL="0">
              <a:spcBef>
                <a:spcPct val="50000"/>
              </a:spcBef>
            </a:pPr>
            <a:r>
              <a:rPr dirty="0" lang="en-US" smtClean="0"/>
              <a:t>Aquí se pueden verificar los comentarios hechos por el personal de Grupo Oxten y del cliente. </a:t>
            </a:r>
          </a:p>
        </p:txBody>
      </p:sp>
      <p:pic>
        <p:nvPicPr>
          <p:cNvPr id="27" name="Picture 27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0" y="5842000"/>
            <a:ext cx="9144000" cy="101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9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0" y="692150"/>
            <a:ext cx="9144000" cy="5719762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31"/>
          <p:cNvSpPr txBox="1">
            <a:spLocks/>
          </p:cNvSpPr>
          <p:nvPr/>
        </p:nvSpPr>
        <p:spPr>
          <a:xfrm>
            <a:off x="3187700" y="163512"/>
            <a:ext cx="2879725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numCol="1" wrap="none">
            <a:spAutoFit/>
          </a:bodyPr>
          <a:lstStyle/>
          <a:p>
            <a:pPr algn="ctr" indent="0" marL="0"/>
            <a:r>
              <a:rPr b="1" dirty="0" lang="en-US" smtClean="0" sz="2000" u="sng"/>
              <a:t>Soluciones sugeridas </a:t>
            </a:r>
          </a:p>
        </p:txBody>
      </p:sp>
      <p:sp>
        <p:nvSpPr>
          <p:cNvPr id="32" name="Text Box 32"/>
          <p:cNvSpPr txBox="1">
            <a:spLocks/>
          </p:cNvSpPr>
          <p:nvPr/>
        </p:nvSpPr>
        <p:spPr>
          <a:xfrm>
            <a:off x="5580062" y="3789362"/>
            <a:ext cx="3311525" cy="9159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numCol="1">
            <a:spAutoFit/>
          </a:bodyPr>
          <a:lstStyle/>
          <a:p>
            <a:pPr indent="0" marL="0">
              <a:spcBef>
                <a:spcPct val="50000"/>
              </a:spcBef>
            </a:pPr>
            <a:r>
              <a:rPr dirty="0" lang="en-US" smtClean="0"/>
              <a:t>Aquí se pueden encontrar documentos con soluciones frecuentes.</a:t>
            </a:r>
          </a:p>
        </p:txBody>
      </p:sp>
      <p:pic>
        <p:nvPicPr>
          <p:cNvPr id="33" name="Picture 33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0" y="5842000"/>
            <a:ext cx="9144000" cy="101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35"/>
          <p:cNvSpPr txBox="1">
            <a:spLocks/>
          </p:cNvSpPr>
          <p:nvPr/>
        </p:nvSpPr>
        <p:spPr>
          <a:xfrm>
            <a:off x="2908300" y="163512"/>
            <a:ext cx="3440112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numCol="1" wrap="none">
            <a:spAutoFit/>
          </a:bodyPr>
          <a:lstStyle/>
          <a:p>
            <a:pPr algn="ctr" indent="0" marL="0"/>
            <a:r>
              <a:rPr b="1" dirty="0" lang="en-US" smtClean="0" sz="2000" u="sng">
                <a:solidFill>
                  <a:srgbClr val="000000"/>
                </a:solidFill>
              </a:rPr>
              <a:t>Aviso al cliente por correo </a:t>
            </a:r>
          </a:p>
        </p:txBody>
      </p:sp>
      <p:sp>
        <p:nvSpPr>
          <p:cNvPr id="36" name="Text Box 36"/>
          <p:cNvSpPr txBox="1">
            <a:spLocks/>
          </p:cNvSpPr>
          <p:nvPr/>
        </p:nvSpPr>
        <p:spPr>
          <a:xfrm>
            <a:off x="6227762" y="2708275"/>
            <a:ext cx="2808287" cy="12017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numCol="1">
            <a:spAutoFit/>
          </a:bodyPr>
          <a:lstStyle/>
          <a:p>
            <a:pPr indent="0" marL="0">
              <a:spcBef>
                <a:spcPct val="50000"/>
              </a:spcBef>
            </a:pPr>
            <a:r>
              <a:rPr dirty="0" lang="en-US" smtClean="0">
                <a:solidFill>
                  <a:srgbClr val="000000"/>
                </a:solidFill>
              </a:rPr>
              <a:t>Se envían correos automáticos al cliente, informándole sobre el avance del caso.</a:t>
            </a:r>
          </a:p>
        </p:txBody>
      </p:sp>
      <p:pic>
        <p:nvPicPr>
          <p:cNvPr id="37" name="Picture 37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0" y="5842000"/>
            <a:ext cx="9144000" cy="101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39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1908175" y="620712"/>
            <a:ext cx="4103687" cy="5808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accent1="accent1" accent2="accent2" accent3="accent3" accent4="accent4" accent5="accent5" accent6="accent6" bg1="lt1" bg2="lt2" folHlink="folHlink" hlink="hlink" tx1="dk1" tx2="dk2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accent1="accent1" accent2="accent2" accent3="accent3" accent4="accent4" accent5="accent5" accent6="accent6" bg1="dk2" bg2="dk1" folHlink="folHlink" hlink="hlink" tx1="lt1" tx2="lt2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accent1="accent1" accent2="accent2" accent3="accent3" accent4="accent4" accent5="accent5" accent6="accent6" bg1="dk2" bg2="dk1" folHlink="folHlink" hlink="hlink" tx1="lt1" tx2="lt2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Words>107</Words>
  <Paragraphs>11</Paragraphs>
  <Slides>6</Slides>
  <Notes>0</Notes>
  <TotalTime>0</TotalTime>
  <HiddenSlides>0</HiddenSlides>
  <ScaleCrop>false</ScaleCrop>
  <HyperlinksChanged>false</HyperlinksChanged>
  <Application>Microsoft Office PowerPoint</Application>
  <PresentationFormat/>
</Properties>
</file>